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69" d="100"/>
          <a:sy n="69" d="100"/>
        </p:scale>
        <p:origin x="6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04044"/>
              </p:ext>
            </p:extLst>
          </p:nvPr>
        </p:nvGraphicFramePr>
        <p:xfrm>
          <a:off x="683287" y="1303867"/>
          <a:ext cx="10771836" cy="51526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:a16="http://schemas.microsoft.com/office/drawing/2014/main" val="2307390023"/>
                    </a:ext>
                  </a:extLst>
                </a:gridCol>
                <a:gridCol w="1680744">
                  <a:extLst>
                    <a:ext uri="{9D8B030D-6E8A-4147-A177-3AD203B41FA5}">
                      <a16:colId xmlns:a16="http://schemas.microsoft.com/office/drawing/2014/main" val="12306982"/>
                    </a:ext>
                  </a:extLst>
                </a:gridCol>
                <a:gridCol w="1773044">
                  <a:extLst>
                    <a:ext uri="{9D8B030D-6E8A-4147-A177-3AD203B41FA5}">
                      <a16:colId xmlns:a16="http://schemas.microsoft.com/office/drawing/2014/main" val="2523128884"/>
                    </a:ext>
                  </a:extLst>
                </a:gridCol>
                <a:gridCol w="1717288">
                  <a:extLst>
                    <a:ext uri="{9D8B030D-6E8A-4147-A177-3AD203B41FA5}">
                      <a16:colId xmlns:a16="http://schemas.microsoft.com/office/drawing/2014/main" val="3238329410"/>
                    </a:ext>
                  </a:extLst>
                </a:gridCol>
                <a:gridCol w="2386360">
                  <a:extLst>
                    <a:ext uri="{9D8B030D-6E8A-4147-A177-3AD203B41FA5}">
                      <a16:colId xmlns:a16="http://schemas.microsoft.com/office/drawing/2014/main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:a16="http://schemas.microsoft.com/office/drawing/2014/main" val="2486106430"/>
                    </a:ext>
                  </a:extLst>
                </a:gridCol>
              </a:tblGrid>
              <a:tr h="4005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(2/9)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(3/9)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(4/9)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(5/9)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(6/9)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55105"/>
                  </a:ext>
                </a:extLst>
              </a:tr>
              <a:tr h="1618872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thịt heo nạc dăm, cà rốt, nấm rơm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03114"/>
                  </a:ext>
                </a:extLst>
              </a:tr>
              <a:tr h="1513336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LỄ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 LỄ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 LỄ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ngót, mồng tơi, tôm sú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file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giòn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đao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139627"/>
                  </a:ext>
                </a:extLst>
              </a:tr>
              <a:tr h="161994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Hoành thánh khô, tôm khô, su su, cà rốt, nấm bào ngư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Nui xoắn, thịt heo nạc dăm, cà rốt, nấm bào ngư </a:t>
                      </a:r>
                      <a:endParaRPr lang="en-US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 chanh 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77790" y="226648"/>
            <a:ext cx="49792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05/9/2024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06/9/2024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151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xuan hien</cp:lastModifiedBy>
  <cp:revision>4</cp:revision>
  <dcterms:created xsi:type="dcterms:W3CDTF">2024-08-31T13:45:22Z</dcterms:created>
  <dcterms:modified xsi:type="dcterms:W3CDTF">2024-08-31T14:05:52Z</dcterms:modified>
</cp:coreProperties>
</file>