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9" autoAdjust="0"/>
    <p:restoredTop sz="84888" autoAdjust="0"/>
  </p:normalViewPr>
  <p:slideViewPr>
    <p:cSldViewPr snapToGrid="0">
      <p:cViewPr varScale="1">
        <p:scale>
          <a:sx n="69" d="100"/>
          <a:sy n="69" d="100"/>
        </p:scale>
        <p:origin x="61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6AA59-EAFE-4DC6-8526-C98955297C07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2644F-F286-4068-AA70-0A24BEB07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17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2644F-F286-4068-AA70-0A24BEB07F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542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44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4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07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7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301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096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13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37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74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01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161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01C6C-3466-4060-A704-592ED1E0BFCD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272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304044"/>
              </p:ext>
            </p:extLst>
          </p:nvPr>
        </p:nvGraphicFramePr>
        <p:xfrm>
          <a:off x="683287" y="1303867"/>
          <a:ext cx="10771836" cy="515268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82057">
                  <a:extLst>
                    <a:ext uri="{9D8B030D-6E8A-4147-A177-3AD203B41FA5}">
                      <a16:colId xmlns:a16="http://schemas.microsoft.com/office/drawing/2014/main" val="2307390023"/>
                    </a:ext>
                  </a:extLst>
                </a:gridCol>
                <a:gridCol w="1680744">
                  <a:extLst>
                    <a:ext uri="{9D8B030D-6E8A-4147-A177-3AD203B41FA5}">
                      <a16:colId xmlns:a16="http://schemas.microsoft.com/office/drawing/2014/main" val="12306982"/>
                    </a:ext>
                  </a:extLst>
                </a:gridCol>
                <a:gridCol w="1773044">
                  <a:extLst>
                    <a:ext uri="{9D8B030D-6E8A-4147-A177-3AD203B41FA5}">
                      <a16:colId xmlns:a16="http://schemas.microsoft.com/office/drawing/2014/main" val="2523128884"/>
                    </a:ext>
                  </a:extLst>
                </a:gridCol>
                <a:gridCol w="1717288">
                  <a:extLst>
                    <a:ext uri="{9D8B030D-6E8A-4147-A177-3AD203B41FA5}">
                      <a16:colId xmlns:a16="http://schemas.microsoft.com/office/drawing/2014/main" val="3238329410"/>
                    </a:ext>
                  </a:extLst>
                </a:gridCol>
                <a:gridCol w="2386360">
                  <a:extLst>
                    <a:ext uri="{9D8B030D-6E8A-4147-A177-3AD203B41FA5}">
                      <a16:colId xmlns:a16="http://schemas.microsoft.com/office/drawing/2014/main" val="2530427227"/>
                    </a:ext>
                  </a:extLst>
                </a:gridCol>
                <a:gridCol w="2032343">
                  <a:extLst>
                    <a:ext uri="{9D8B030D-6E8A-4147-A177-3AD203B41FA5}">
                      <a16:colId xmlns:a16="http://schemas.microsoft.com/office/drawing/2014/main" val="2486106430"/>
                    </a:ext>
                  </a:extLst>
                </a:gridCol>
              </a:tblGrid>
              <a:tr h="4005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(2/9)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(3/9)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 (4/9)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(5/9)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 (6/9)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855105"/>
                  </a:ext>
                </a:extLst>
              </a:tr>
              <a:tr h="1618872"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 thịt heo nạc dăm, cà rốt, nấm rơm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Soup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sú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đông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mỹ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203114"/>
                  </a:ext>
                </a:extLst>
              </a:tr>
              <a:tr h="1513336"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TRƯA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LỄ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 LỄ</a:t>
                      </a:r>
                    </a:p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 LỄ</a:t>
                      </a:r>
                    </a:p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dăm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hủ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endParaRPr lang="en-US" sz="1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 ngót, mồng tơi, tôm sú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flan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diêu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hồng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file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chiên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giòn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chanh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dây</a:t>
                      </a:r>
                      <a:endParaRPr lang="en-US" sz="1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đao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</a:t>
                      </a:r>
                      <a:endParaRPr lang="en-US" sz="1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sứ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139627"/>
                  </a:ext>
                </a:extLst>
              </a:tr>
              <a:tr h="1619948"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XẾ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Yaourt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Hoành thánh khô, tôm khô, su su, cà rốt, nấm bào ngư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Yaourt</a:t>
                      </a:r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Nui xoắn, thịt heo nạc dăm, cà rốt, nấm bào ngư </a:t>
                      </a:r>
                      <a:endParaRPr lang="en-US" sz="1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 chanh </a:t>
                      </a:r>
                      <a:endParaRPr 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804825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977790" y="226648"/>
            <a:ext cx="4979248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 ĐƠN</a:t>
            </a:r>
          </a:p>
          <a:p>
            <a:pPr algn="ctr"/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05/9/2024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06/9/2024</a:t>
            </a:r>
            <a:endParaRPr lang="en-US" sz="32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408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151</Words>
  <Application>Microsoft Office PowerPoint</Application>
  <PresentationFormat>Widescreen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xuan hien</dc:creator>
  <cp:lastModifiedBy>xuan hien</cp:lastModifiedBy>
  <cp:revision>4</cp:revision>
  <dcterms:created xsi:type="dcterms:W3CDTF">2024-08-31T13:45:22Z</dcterms:created>
  <dcterms:modified xsi:type="dcterms:W3CDTF">2024-08-31T14:05:52Z</dcterms:modified>
</cp:coreProperties>
</file>